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59" r:id="rId7"/>
    <p:sldId id="263" r:id="rId8"/>
    <p:sldId id="266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77D5A-5C1A-C43A-E569-6BF488400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CD12E-903A-97C2-25EE-EB193B8EA4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87B7F-582C-EE74-6432-DE29FA7D5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6BB8D-BCD9-924F-2E16-C1B105063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04ACC-7B53-5A63-A7F5-B5394F419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321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36E20-80AD-9242-AD37-F37AEF682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788E58-51DE-62CA-FEF4-FD61231D3D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EFDA9-30DA-0389-6138-910B29A57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46121-A51B-75FB-6C8A-5B847F215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3A2D1-BDA4-03DB-825B-3462DDE73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047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6DEE81-8FF4-EE3E-1A8C-DD9A81BF6F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E35F46-1A6E-A7B2-4B36-6FEB45949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2289C-6F74-37ED-CE28-0DEEC1929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08993-F8ED-6726-BFD0-D5B7BB00E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7E546-1962-606F-ADE8-CFCF87A1E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61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F233A-77AF-AAE3-4761-B71379E9D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50BAD-DA6B-AEB9-7166-31B15A7B1B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128FB-F7E3-288A-2956-7DE44CF01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9E8D7-1212-EB1B-DB36-17A189F7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7DED6-0099-1F37-F76E-CE887B9A6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512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A54C4-AAB8-180E-5FDA-3D3E672A9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04744-491F-A853-DD73-40FC11540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F462C-95B4-6113-8C99-404A45A5E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D0584-8813-AA5B-AAD0-32166064C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BCF78-3549-71ED-6ED7-E2D57F2CF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84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78992-8468-FC64-0C47-11479A153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386D6-3E3C-E3DB-79E6-F269E7ADBA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1D9391-9DCC-5489-8BE2-3226D524FC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727742-9F5F-BCB9-2D07-8402473F6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E05735-E757-8196-3BE2-802143C4B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F4517-0BDD-BC58-6DBE-57B9F88C7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230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7ACAF-C126-69C6-4C74-30DB7A356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63967E-D185-D5FA-A961-9C5174E5F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7C1455-64BC-C03A-DD8F-C72821330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7EDC1B-36A4-A582-43F0-3B07BE7C9E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E754B3-FD9D-9677-5FB2-130A581972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2BA41E-E7AD-4641-5AC7-58669DD87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FBDF0-5930-5356-3B75-031AA09DC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EE88BC-5A5D-4A11-C2BA-3BBB9E01E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39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87F74-4DFA-4854-0E33-066E1F6E9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4001EC-927A-BECC-E78F-680FBDAD9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5D5D18-CFA2-04DF-ADDA-A20DDA216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AC55EA-1E67-8BE1-48C2-2ED46B92E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728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529784-0109-04E5-1F3D-932007C57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A07CD6-2AC1-FF26-9BA0-934395AB6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37E0EF-4566-1422-8F20-EB57F77FC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38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55958-1A78-467F-2875-685903591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0DEE-FD4C-B9DB-7DD9-A97EC8713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86E5D3-6ADB-9D7A-7A85-1C84DD417B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B907C-F333-015A-0490-A576F6080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36E667-5C43-B399-3A20-FBE127854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1836E-19CD-C995-F461-29398B6C8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368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8D031-56F3-CBD2-4875-FC9510EDF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BE4081-3F09-FF05-D0D0-F0305A1F7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20A9C0-3765-D4FC-C5C0-B0FA7E5DF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902C8-F3B0-F1AA-ED77-30777C636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57BFE-366D-0D57-82B3-761012F59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7741E-DD9A-2103-9F8D-DB26CC8E3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2868A9-ECFF-B929-B96C-B91451EFC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5E0F02-3608-CA6D-7DAA-1F883A9E41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F4414-95B6-26B3-8D86-C91B1FD61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2654B-0D70-4306-9537-43262E3FF21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85CDD-B77B-AF0D-FF38-8341A03F41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6C5D1-4658-CA14-5713-C4611CA10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7E6A9-9DBB-4E91-9F49-875429242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99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zyang63/Die_casting_ejection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602F1-CB97-FEF7-38EB-C18936ED36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</a:t>
            </a:r>
            <a:r>
              <a:rPr lang="en-US" altLang="zh-CN"/>
              <a:t>raft Angle </a:t>
            </a:r>
            <a:r>
              <a:rPr lang="en-US"/>
              <a:t>Marking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14D62-090D-919F-E679-423550064A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Zhen</a:t>
            </a:r>
          </a:p>
        </p:txBody>
      </p:sp>
    </p:spTree>
    <p:extLst>
      <p:ext uri="{BB962C8B-B14F-4D97-AF65-F5344CB8AC3E}">
        <p14:creationId xmlns:p14="http://schemas.microsoft.com/office/powerpoint/2010/main" val="1471338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B3887-BA99-683F-33E6-A386A5A6A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50" y="587375"/>
            <a:ext cx="10515600" cy="619125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Procedure  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DFD858-2ED9-9896-8204-D25933DD25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37" t="11299" r="4102" b="2030"/>
          <a:stretch/>
        </p:blipFill>
        <p:spPr>
          <a:xfrm>
            <a:off x="235259" y="2128117"/>
            <a:ext cx="2184998" cy="17367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7E5C5F-C02F-C7A4-1B43-BDCBE96CD8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82" t="3645" r="2444"/>
          <a:stretch/>
        </p:blipFill>
        <p:spPr>
          <a:xfrm>
            <a:off x="3602222" y="2128117"/>
            <a:ext cx="2197461" cy="1736703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C5226380-4969-6E6A-4E32-D2A91E29701B}"/>
              </a:ext>
            </a:extLst>
          </p:cNvPr>
          <p:cNvSpPr/>
          <p:nvPr/>
        </p:nvSpPr>
        <p:spPr>
          <a:xfrm>
            <a:off x="2523077" y="2846704"/>
            <a:ext cx="976325" cy="29602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F2A1ADA-4FC9-CFA1-0AAF-1640902788B3}"/>
              </a:ext>
            </a:extLst>
          </p:cNvPr>
          <p:cNvSpPr/>
          <p:nvPr/>
        </p:nvSpPr>
        <p:spPr>
          <a:xfrm>
            <a:off x="5904156" y="2846704"/>
            <a:ext cx="976325" cy="29602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2505D9B-5EB6-F565-9AF5-D9AC3F3DA489}"/>
              </a:ext>
            </a:extLst>
          </p:cNvPr>
          <p:cNvSpPr/>
          <p:nvPr/>
        </p:nvSpPr>
        <p:spPr>
          <a:xfrm>
            <a:off x="8760594" y="2846704"/>
            <a:ext cx="976325" cy="29602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80B964-B6A2-677C-2BC8-F9F87B58848E}"/>
              </a:ext>
            </a:extLst>
          </p:cNvPr>
          <p:cNvSpPr txBox="1"/>
          <p:nvPr/>
        </p:nvSpPr>
        <p:spPr>
          <a:xfrm>
            <a:off x="2581184" y="2600482"/>
            <a:ext cx="9763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Remeshing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457A8A-12DD-5C74-86EA-1C910666A122}"/>
              </a:ext>
            </a:extLst>
          </p:cNvPr>
          <p:cNvSpPr txBox="1"/>
          <p:nvPr/>
        </p:nvSpPr>
        <p:spPr>
          <a:xfrm>
            <a:off x="5814731" y="2600483"/>
            <a:ext cx="12210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Tangent calculated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0A9B9B-CF19-5E87-245A-94C76904AC7E}"/>
              </a:ext>
            </a:extLst>
          </p:cNvPr>
          <p:cNvSpPr txBox="1"/>
          <p:nvPr/>
        </p:nvSpPr>
        <p:spPr>
          <a:xfrm>
            <a:off x="5844396" y="3142732"/>
            <a:ext cx="11305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Color marking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CD7297-AFD6-088B-BC44-26214A8F8516}"/>
              </a:ext>
            </a:extLst>
          </p:cNvPr>
          <p:cNvSpPr txBox="1"/>
          <p:nvPr/>
        </p:nvSpPr>
        <p:spPr>
          <a:xfrm>
            <a:off x="8760594" y="2600482"/>
            <a:ext cx="11305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Visualization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C3B99F-513D-21B4-A0F0-F05C3C07EF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4008" y="2139072"/>
            <a:ext cx="1785643" cy="17301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7E85FA-69CC-C026-ADBE-6E542C7BFCB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692" t="8876" r="1543" b="4799"/>
          <a:stretch/>
        </p:blipFill>
        <p:spPr>
          <a:xfrm>
            <a:off x="9804808" y="2139072"/>
            <a:ext cx="2249672" cy="172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59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C7183-0990-6B4D-4AA2-D815B09EF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6925"/>
          </a:xfrm>
        </p:spPr>
        <p:txBody>
          <a:bodyPr>
            <a:normAutofit/>
          </a:bodyPr>
          <a:lstStyle/>
          <a:p>
            <a:r>
              <a:rPr lang="en-US" sz="4400" dirty="0"/>
              <a:t>Tangent calculated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3DBF1-0B43-490C-504C-99146BD6B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416800" cy="3521075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Create OBJ file output, organizing data as vertex coordinates, texture vertex coordinates, and face definitions.</a:t>
            </a:r>
          </a:p>
          <a:p>
            <a:pPr marL="514350" indent="-514350">
              <a:buAutoNum type="arabicPeriod"/>
            </a:pPr>
            <a:r>
              <a:rPr lang="en-US" dirty="0"/>
              <a:t>Calculate the normal vectors for each face using their vertex coordinates.</a:t>
            </a:r>
          </a:p>
          <a:p>
            <a:pPr marL="514350" indent="-514350">
              <a:buAutoNum type="arabicPeriod"/>
            </a:pPr>
            <a:r>
              <a:rPr lang="en-US" dirty="0"/>
              <a:t>Determine the cosine value based on the pulling direction and vector.</a:t>
            </a:r>
          </a:p>
          <a:p>
            <a:pPr marL="514350" indent="-514350">
              <a:buAutoNum type="arabicPeriod"/>
            </a:pPr>
            <a:r>
              <a:rPr lang="en-US" dirty="0"/>
              <a:t>Use the cosine value to calculated tangent value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1278A3-B0E8-9BAA-0B7F-FFBA28B82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1306" y="1417438"/>
            <a:ext cx="2163694" cy="414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162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830DB-7A8B-1512-5DD7-768A702FA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Tangent calculated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01FE8-7FD6-7B2E-89CD-48AFE2DAE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6. Define color bins as follows: if the tangent value ranges from 0 to 0.05, the color transitions from red to blue. For tangent values ranges from 0.05 to 0.6, the color set red. When the tangent value larger than 0.6, assign the color grey.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3957B6-A1C5-8D09-DE5A-4A295542D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187" y="3429000"/>
            <a:ext cx="3214511" cy="321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362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3AABF-F331-B013-0A25-ACA756DBF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Ejection direction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023A0-91C8-632C-5B98-5DFF87DF3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Assign the color red if the tangent value is greater than 0 and less than 0.6. If the tangent value is less than 0 and greater than -0.6, assign the color blue. Then, compare the pixel colors of red and blue to determine the ejection direction.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1100BA-7C83-FFBF-23B7-5E8D38865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910" y="3495675"/>
            <a:ext cx="2997200" cy="2997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998C99-AC68-8BAF-274C-7BF444B73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695" y="4353807"/>
            <a:ext cx="4533900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82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E31806B-BA55-9678-68EF-981F2A1657A1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b="0" dirty="0"/>
                  <a:t>“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0.6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sin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dirty="0"/>
                  <a:t>”– bearing housing 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E31806B-BA55-9678-68EF-981F2A1657A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C3AB9D4-DAE9-2B2A-3F21-9A0B7073C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4391025" cy="3752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8AECAE-B005-9DE4-88E8-4A3EDA736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3100" y="1690688"/>
            <a:ext cx="5090055" cy="369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400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180F1-6560-6F96-15DB-5A1261F00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Abs tangent</a:t>
            </a:r>
            <a:r>
              <a:rPr lang="en-US" dirty="0"/>
              <a:t>– bearing housing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4D001A-632C-8D39-3CCA-FDAA2F1DE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269" y="1666143"/>
            <a:ext cx="4716359" cy="32103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14AB9D-F1F1-9651-118E-ED472DA028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023"/>
          <a:stretch/>
        </p:blipFill>
        <p:spPr>
          <a:xfrm>
            <a:off x="6379188" y="1636671"/>
            <a:ext cx="5007681" cy="179232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54689A3-8581-7CBE-6A6E-3C1927A789EC}"/>
              </a:ext>
            </a:extLst>
          </p:cNvPr>
          <p:cNvSpPr/>
          <p:nvPr/>
        </p:nvSpPr>
        <p:spPr>
          <a:xfrm>
            <a:off x="8182536" y="2469380"/>
            <a:ext cx="408308" cy="4421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048CA07-F153-5DFA-F8EA-FCC20CE73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9078" y="3655621"/>
            <a:ext cx="2356669" cy="2923109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BBBA18-A56A-2034-5E6D-9F5D614B54F1}"/>
              </a:ext>
            </a:extLst>
          </p:cNvPr>
          <p:cNvCxnSpPr>
            <a:cxnSpLocks/>
          </p:cNvCxnSpPr>
          <p:nvPr/>
        </p:nvCxnSpPr>
        <p:spPr>
          <a:xfrm flipH="1">
            <a:off x="8309052" y="2911565"/>
            <a:ext cx="77638" cy="7440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18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1DE31-7342-9EDC-FB1B-B6573174E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tangent</a:t>
            </a:r>
            <a:r>
              <a:rPr lang="en-US" dirty="0"/>
              <a:t>– bearing housing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9A7EBA-4BE7-4684-81FC-EDB51AB51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76" y="1690688"/>
            <a:ext cx="5153025" cy="3990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1E396F-18A7-990A-41E4-6D3714B78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001" y="2073804"/>
            <a:ext cx="5144230" cy="322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817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60925-7782-C8D4-BE5C-E7AC56A1D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5A78D-0FDF-062E-736C-E945CB5CA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6357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https://github.com/zyang63/Die_casting_ejection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37705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209</Words>
  <Application>Microsoft Office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Söhne</vt:lpstr>
      <vt:lpstr>Office Theme</vt:lpstr>
      <vt:lpstr>Draft Angle Marking</vt:lpstr>
      <vt:lpstr> Procedure   </vt:lpstr>
      <vt:lpstr>Tangent calculated </vt:lpstr>
      <vt:lpstr>Tangent calculated </vt:lpstr>
      <vt:lpstr>Ejection direction </vt:lpstr>
      <vt:lpstr>“0.6×cos⁡(θ)-sin⁡(θ)”– bearing housing  </vt:lpstr>
      <vt:lpstr>Abs tangent– bearing housing </vt:lpstr>
      <vt:lpstr>tangent– bearing housing</vt:lpstr>
      <vt:lpstr>Link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Normal Marking</dc:title>
  <dc:creator>Zhen Yang</dc:creator>
  <cp:lastModifiedBy>Zhen Yang</cp:lastModifiedBy>
  <cp:revision>5</cp:revision>
  <dcterms:created xsi:type="dcterms:W3CDTF">2023-10-28T01:20:34Z</dcterms:created>
  <dcterms:modified xsi:type="dcterms:W3CDTF">2023-11-30T18:17:05Z</dcterms:modified>
</cp:coreProperties>
</file>

<file path=docProps/thumbnail.jpeg>
</file>